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58" r:id="rId4"/>
  </p:sldIdLst>
  <p:sldSz cx="18359438" cy="10439400"/>
  <p:notesSz cx="6858000" cy="9144000"/>
  <p:embeddedFontLst>
    <p:embeddedFont>
      <p:font typeface="Fira Sans" panose="020B0503050000020004" pitchFamily="34" charset="0"/>
      <p:regular r:id="rId6"/>
      <p:bold r:id="rId7"/>
      <p:italic r:id="rId8"/>
      <p:boldItalic r:id="rId9"/>
    </p:embeddedFont>
    <p:embeddedFont>
      <p:font typeface="Fira Sans SemiBold" panose="020B06030500000200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57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0" y="90"/>
      </p:cViewPr>
      <p:guideLst>
        <p:guide orient="horz" pos="3288"/>
        <p:guide pos="57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8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f4ca61d18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Google Shape;23;gf4ca61d18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dfd3cf0e30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gdfd3cf0e30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dfd3cf0e30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85800"/>
            <a:ext cx="602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dfd3cf0e30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_koniec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31826" y="2808145"/>
            <a:ext cx="16548190" cy="9285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3413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381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31826" y="3553577"/>
            <a:ext cx="16548190" cy="9285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341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7011107" y="9464604"/>
            <a:ext cx="1101687" cy="7988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środek_01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88457" y="0"/>
            <a:ext cx="16511447" cy="1934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3413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7011107" y="9464604"/>
            <a:ext cx="1101687" cy="7988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931826" y="2702350"/>
            <a:ext cx="16511447" cy="55061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40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622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środek_02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88457" y="0"/>
            <a:ext cx="17107768" cy="1934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None/>
              <a:defRPr sz="3413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084219" y="2339097"/>
            <a:ext cx="16175942" cy="62861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917966" lvl="0" indent="-611977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835932" lvl="1" indent="-61197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2753898" lvl="2" indent="-611977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3671865" lvl="3" indent="-611977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4589831" lvl="4" indent="-61197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5507797" lvl="5" indent="-611977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6425763" lvl="6" indent="-611977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7343729" lvl="7" indent="-61197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8261695" lvl="8" indent="-611977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7011107" y="9464604"/>
            <a:ext cx="1101687" cy="7988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5835" y="903236"/>
            <a:ext cx="17107768" cy="116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Fira Sans SemiBold"/>
              <a:buNone/>
              <a:defRPr sz="1900">
                <a:solidFill>
                  <a:schemeClr val="dk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5835" y="2339097"/>
            <a:ext cx="17107768" cy="6934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●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○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■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●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○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■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●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○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Fira Sans"/>
              <a:buChar char="■"/>
              <a:defRPr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7011107" y="9464604"/>
            <a:ext cx="1101687" cy="798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2008">
                <a:solidFill>
                  <a:schemeClr val="dk2"/>
                </a:solidFill>
              </a:defRPr>
            </a:lvl1pPr>
            <a:lvl2pPr lvl="1" algn="r">
              <a:buNone/>
              <a:defRPr sz="2008">
                <a:solidFill>
                  <a:schemeClr val="dk2"/>
                </a:solidFill>
              </a:defRPr>
            </a:lvl2pPr>
            <a:lvl3pPr lvl="2" algn="r">
              <a:buNone/>
              <a:defRPr sz="2008">
                <a:solidFill>
                  <a:schemeClr val="dk2"/>
                </a:solidFill>
              </a:defRPr>
            </a:lvl3pPr>
            <a:lvl4pPr lvl="3" algn="r">
              <a:buNone/>
              <a:defRPr sz="2008">
                <a:solidFill>
                  <a:schemeClr val="dk2"/>
                </a:solidFill>
              </a:defRPr>
            </a:lvl4pPr>
            <a:lvl5pPr lvl="4" algn="r">
              <a:buNone/>
              <a:defRPr sz="2008">
                <a:solidFill>
                  <a:schemeClr val="dk2"/>
                </a:solidFill>
              </a:defRPr>
            </a:lvl5pPr>
            <a:lvl6pPr lvl="5" algn="r">
              <a:buNone/>
              <a:defRPr sz="2008">
                <a:solidFill>
                  <a:schemeClr val="dk2"/>
                </a:solidFill>
              </a:defRPr>
            </a:lvl6pPr>
            <a:lvl7pPr lvl="6" algn="r">
              <a:buNone/>
              <a:defRPr sz="2008">
                <a:solidFill>
                  <a:schemeClr val="dk2"/>
                </a:solidFill>
              </a:defRPr>
            </a:lvl7pPr>
            <a:lvl8pPr lvl="7" algn="r">
              <a:buNone/>
              <a:defRPr sz="2008">
                <a:solidFill>
                  <a:schemeClr val="dk2"/>
                </a:solidFill>
              </a:defRPr>
            </a:lvl8pPr>
            <a:lvl9pPr lvl="8" algn="r">
              <a:buNone/>
              <a:defRPr sz="2008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1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ctrTitle"/>
          </p:nvPr>
        </p:nvSpPr>
        <p:spPr>
          <a:xfrm>
            <a:off x="931826" y="2834067"/>
            <a:ext cx="16548190" cy="918574"/>
          </a:xfrm>
          <a:prstGeom prst="rect">
            <a:avLst/>
          </a:prstGeom>
        </p:spPr>
        <p:txBody>
          <a:bodyPr spcFirstLastPara="1" wrap="square" lIns="183564" tIns="183564" rIns="183564" bIns="183564" anchor="t" anchorCtr="0">
            <a:normAutofit/>
          </a:bodyPr>
          <a:lstStyle/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1"/>
          </p:nvPr>
        </p:nvSpPr>
        <p:spPr>
          <a:xfrm>
            <a:off x="931826" y="3571487"/>
            <a:ext cx="16548190" cy="918574"/>
          </a:xfrm>
          <a:prstGeom prst="rect">
            <a:avLst/>
          </a:prstGeom>
        </p:spPr>
        <p:txBody>
          <a:bodyPr spcFirstLastPara="1" wrap="square" lIns="183564" tIns="183564" rIns="183564" bIns="183564" anchor="t" anchorCtr="0">
            <a:norm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88457" y="56108"/>
            <a:ext cx="16511447" cy="1913646"/>
          </a:xfrm>
          <a:prstGeom prst="rect">
            <a:avLst/>
          </a:prstGeom>
        </p:spPr>
        <p:txBody>
          <a:bodyPr spcFirstLastPara="1" wrap="square" lIns="183564" tIns="183564" rIns="183564" bIns="183564" anchor="ctr" anchorCtr="0">
            <a:normAutofit/>
          </a:bodyPr>
          <a:lstStyle/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1"/>
          </p:nvPr>
        </p:nvSpPr>
        <p:spPr>
          <a:xfrm>
            <a:off x="931826" y="2729410"/>
            <a:ext cx="16511447" cy="5446995"/>
          </a:xfrm>
          <a:prstGeom prst="rect">
            <a:avLst/>
          </a:prstGeom>
        </p:spPr>
        <p:txBody>
          <a:bodyPr spcFirstLastPara="1" wrap="square" lIns="183564" tIns="183564" rIns="183564" bIns="183564" anchor="t" anchorCtr="0">
            <a:normAutofit/>
          </a:bodyPr>
          <a:lstStyle/>
          <a:p>
            <a:pPr marL="0" indent="0"/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ctrTitle"/>
          </p:nvPr>
        </p:nvSpPr>
        <p:spPr>
          <a:xfrm>
            <a:off x="931826" y="2834067"/>
            <a:ext cx="16548190" cy="918574"/>
          </a:xfrm>
          <a:prstGeom prst="rect">
            <a:avLst/>
          </a:prstGeom>
        </p:spPr>
        <p:txBody>
          <a:bodyPr spcFirstLastPara="1" wrap="square" lIns="183564" tIns="183564" rIns="183564" bIns="183564" anchor="t" anchorCtr="0">
            <a:normAutofit/>
          </a:bodyPr>
          <a:lstStyle/>
          <a:p>
            <a:r>
              <a:rPr lang="pl"/>
              <a:t>Dziękujemy za uwagę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CEN_P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Niestandardowy</PresentationFormat>
  <Paragraphs>1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Fira Sans</vt:lpstr>
      <vt:lpstr>Fira Sans SemiBold</vt:lpstr>
      <vt:lpstr>Arial</vt:lpstr>
      <vt:lpstr>PCEN_PP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 Kwasniewska AD</dc:creator>
  <cp:lastModifiedBy>Beata Kwasniewska AD</cp:lastModifiedBy>
  <cp:revision>2</cp:revision>
  <dcterms:modified xsi:type="dcterms:W3CDTF">2023-09-11T07:21:44Z</dcterms:modified>
</cp:coreProperties>
</file>